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7545B-AF7B-48F8-840B-5ED48420E3D3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6AC70-6FB5-443F-B8E6-E41A3CD2F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ar-JO" smtClean="0">
              <a:cs typeface="Arial" charset="0"/>
            </a:endParaRPr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2EA8BA5C-EBF2-4171-B08F-4ECDC5E90DCD}" type="slidenum">
              <a:rPr lang="ar-SA" sz="1200"/>
              <a:pPr/>
              <a:t>2</a:t>
            </a:fld>
            <a:endParaRPr lang="ar-JO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AD92-CB72-431B-B2E9-8E9F804D987E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2D2B-E8C6-4B40-B7D7-11BB52A51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AD92-CB72-431B-B2E9-8E9F804D987E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2D2B-E8C6-4B40-B7D7-11BB52A51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AD92-CB72-431B-B2E9-8E9F804D987E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2D2B-E8C6-4B40-B7D7-11BB52A51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AD92-CB72-431B-B2E9-8E9F804D987E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2D2B-E8C6-4B40-B7D7-11BB52A51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AD92-CB72-431B-B2E9-8E9F804D987E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2D2B-E8C6-4B40-B7D7-11BB52A51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AD92-CB72-431B-B2E9-8E9F804D987E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2D2B-E8C6-4B40-B7D7-11BB52A51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AD92-CB72-431B-B2E9-8E9F804D987E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2D2B-E8C6-4B40-B7D7-11BB52A51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AD92-CB72-431B-B2E9-8E9F804D987E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2D2B-E8C6-4B40-B7D7-11BB52A51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AD92-CB72-431B-B2E9-8E9F804D987E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2D2B-E8C6-4B40-B7D7-11BB52A51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AD92-CB72-431B-B2E9-8E9F804D987E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2D2B-E8C6-4B40-B7D7-11BB52A51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AD92-CB72-431B-B2E9-8E9F804D987E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D2D2B-E8C6-4B40-B7D7-11BB52A51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9AD92-CB72-431B-B2E9-8E9F804D987E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D2D2B-E8C6-4B40-B7D7-11BB52A513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mohcli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1406769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796136" y="692696"/>
            <a:ext cx="2590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000" b="1" dirty="0">
                <a:cs typeface="Andalus" pitchFamily="18" charset="-78"/>
              </a:rPr>
              <a:t>المملكة الأردنية الهاشمية</a:t>
            </a:r>
          </a:p>
          <a:p>
            <a:pPr algn="ctr" rtl="1">
              <a:spcBef>
                <a:spcPct val="50000"/>
              </a:spcBef>
            </a:pPr>
            <a:r>
              <a:rPr lang="ar-SA" sz="2000" b="1" dirty="0">
                <a:cs typeface="Andalus" pitchFamily="18" charset="-78"/>
              </a:rPr>
              <a:t>وزارة الصحة</a:t>
            </a:r>
            <a:endParaRPr lang="en-US" sz="2000" b="1" dirty="0">
              <a:cs typeface="Andalus" pitchFamily="18" charset="-78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683568" y="764704"/>
            <a:ext cx="2590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000" b="1" dirty="0">
                <a:cs typeface="Andalus" pitchFamily="18" charset="-78"/>
              </a:rPr>
              <a:t>مديرية </a:t>
            </a:r>
            <a:r>
              <a:rPr lang="ar-JO" sz="2000" b="1" dirty="0" smtClean="0">
                <a:cs typeface="Andalus" pitchFamily="18" charset="-78"/>
              </a:rPr>
              <a:t>تطوير الموارد البشرية</a:t>
            </a:r>
          </a:p>
          <a:p>
            <a:pPr algn="ctr" rtl="1">
              <a:spcBef>
                <a:spcPct val="50000"/>
              </a:spcBef>
            </a:pPr>
            <a:r>
              <a:rPr lang="ar-JO" sz="2000" b="1" dirty="0" smtClean="0">
                <a:cs typeface="Andalus" pitchFamily="18" charset="-78"/>
              </a:rPr>
              <a:t>رقم الشهادة (         )</a:t>
            </a:r>
            <a:endParaRPr lang="ar-SA" sz="2000" b="1" dirty="0">
              <a:cs typeface="Andalus" pitchFamily="18" charset="-78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691680" y="1916832"/>
            <a:ext cx="579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b="1" dirty="0">
                <a:cs typeface="Andalus" pitchFamily="18" charset="-78"/>
              </a:rPr>
              <a:t>شهادة  حضور دورة</a:t>
            </a:r>
            <a:endParaRPr lang="en-US" b="1" dirty="0">
              <a:cs typeface="Andalus" pitchFamily="18" charset="-78"/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467544" y="2204864"/>
            <a:ext cx="8440615" cy="391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40000"/>
              </a:lnSpc>
              <a:spcBef>
                <a:spcPct val="50000"/>
              </a:spcBef>
            </a:pPr>
            <a:r>
              <a:rPr lang="ar-SA" sz="2200" b="1" dirty="0">
                <a:cs typeface="Andalus" pitchFamily="18" charset="-78"/>
              </a:rPr>
              <a:t>تشهد </a:t>
            </a:r>
            <a:r>
              <a:rPr lang="ar-JO" sz="2200" b="1" dirty="0" smtClean="0">
                <a:cs typeface="Andalus" pitchFamily="18" charset="-78"/>
              </a:rPr>
              <a:t>وزارة الصحة </a:t>
            </a:r>
            <a:r>
              <a:rPr lang="ar-SA" sz="2200" b="1" dirty="0" smtClean="0">
                <a:cs typeface="Andalus" pitchFamily="18" charset="-78"/>
              </a:rPr>
              <a:t>بأن </a:t>
            </a:r>
            <a:r>
              <a:rPr lang="ar-JO" b="1" dirty="0" smtClean="0">
                <a:cs typeface="Andalus" pitchFamily="18" charset="-78"/>
              </a:rPr>
              <a:t>السيد/ ة                                                </a:t>
            </a:r>
            <a:r>
              <a:rPr lang="ar-SA" sz="2200" b="1" dirty="0">
                <a:cs typeface="Andalus" pitchFamily="18" charset="-78"/>
              </a:rPr>
              <a:t>قد شارك</a:t>
            </a:r>
            <a:r>
              <a:rPr lang="ar-JO" sz="2200" b="1" dirty="0">
                <a:cs typeface="Andalus" pitchFamily="18" charset="-78"/>
              </a:rPr>
              <a:t> في </a:t>
            </a:r>
            <a:r>
              <a:rPr lang="ar-JO" sz="2200" b="1" dirty="0" smtClean="0">
                <a:cs typeface="Andalus" pitchFamily="18" charset="-78"/>
              </a:rPr>
              <a:t>دورة </a:t>
            </a:r>
            <a:r>
              <a:rPr lang="ar-JO" sz="2200" b="1" dirty="0">
                <a:cs typeface="Andalus" pitchFamily="18" charset="-78"/>
              </a:rPr>
              <a:t>تدريبية </a:t>
            </a:r>
            <a:r>
              <a:rPr lang="ar-JO" sz="2200" b="1" dirty="0" smtClean="0">
                <a:cs typeface="Andalus" pitchFamily="18" charset="-78"/>
              </a:rPr>
              <a:t>خلال الفترة (من         لغاية           )  بموضوع (			) 1</a:t>
            </a:r>
            <a:endParaRPr lang="ar-SA" sz="2200" b="1" dirty="0">
              <a:cs typeface="Andalus" pitchFamily="18" charset="-78"/>
            </a:endParaRPr>
          </a:p>
          <a:p>
            <a:pPr algn="ctr" rtl="1">
              <a:lnSpc>
                <a:spcPct val="90000"/>
              </a:lnSpc>
              <a:spcBef>
                <a:spcPct val="50000"/>
              </a:spcBef>
            </a:pPr>
            <a:r>
              <a:rPr lang="ar-JO" sz="2200" b="1" dirty="0">
                <a:cs typeface="Andalus" pitchFamily="18" charset="-78"/>
              </a:rPr>
              <a:t>وكان مجموع </a:t>
            </a:r>
            <a:r>
              <a:rPr lang="ar-JO" sz="2200" b="1" dirty="0" smtClean="0">
                <a:cs typeface="Andalus" pitchFamily="18" charset="-78"/>
              </a:rPr>
              <a:t>ساعاتها </a:t>
            </a:r>
            <a:r>
              <a:rPr lang="ar-JO" sz="2200" b="1" dirty="0">
                <a:cs typeface="Andalus" pitchFamily="18" charset="-78"/>
              </a:rPr>
              <a:t>التدريبية   </a:t>
            </a:r>
            <a:r>
              <a:rPr lang="en-US" sz="2200" b="1" dirty="0">
                <a:cs typeface="Andalus" pitchFamily="18" charset="-78"/>
              </a:rPr>
              <a:t>  </a:t>
            </a:r>
            <a:r>
              <a:rPr lang="ar-JO" sz="2200" b="1" dirty="0" smtClean="0">
                <a:cs typeface="Andalus" pitchFamily="18" charset="-78"/>
              </a:rPr>
              <a:t>(      )  </a:t>
            </a:r>
            <a:r>
              <a:rPr lang="ar-SA" sz="2200" b="1" dirty="0" smtClean="0">
                <a:cs typeface="Andalus" pitchFamily="18" charset="-78"/>
              </a:rPr>
              <a:t>ساع</a:t>
            </a:r>
            <a:r>
              <a:rPr lang="ar-JO" sz="2200" b="1" dirty="0">
                <a:cs typeface="Andalus" pitchFamily="18" charset="-78"/>
              </a:rPr>
              <a:t>ة</a:t>
            </a:r>
            <a:r>
              <a:rPr lang="ar-SA" sz="2200" b="1" dirty="0" smtClean="0">
                <a:cs typeface="Andalus" pitchFamily="18" charset="-78"/>
              </a:rPr>
              <a:t>  </a:t>
            </a:r>
            <a:r>
              <a:rPr lang="ar-SA" sz="2200" b="1" dirty="0">
                <a:cs typeface="Andalus" pitchFamily="18" charset="-78"/>
              </a:rPr>
              <a:t>تدريبية</a:t>
            </a:r>
            <a:endParaRPr lang="ar-JO" sz="2200" b="1" dirty="0">
              <a:cs typeface="Andalus" pitchFamily="18" charset="-78"/>
            </a:endParaRPr>
          </a:p>
          <a:p>
            <a:pPr algn="ctr" rtl="1">
              <a:lnSpc>
                <a:spcPct val="90000"/>
              </a:lnSpc>
              <a:spcBef>
                <a:spcPct val="50000"/>
              </a:spcBef>
            </a:pPr>
            <a:r>
              <a:rPr lang="ar-SA" sz="2200" b="1" dirty="0">
                <a:cs typeface="Andalus" pitchFamily="18" charset="-78"/>
              </a:rPr>
              <a:t> </a:t>
            </a:r>
            <a:r>
              <a:rPr lang="ar-JO" sz="2200" b="1" dirty="0">
                <a:cs typeface="Andalus" pitchFamily="18" charset="-78"/>
              </a:rPr>
              <a:t>وبذلك استحق هذه الشهادة</a:t>
            </a:r>
            <a:endParaRPr lang="ar-SA" sz="2200" b="1" dirty="0">
              <a:cs typeface="Andalus" pitchFamily="18" charset="-78"/>
            </a:endParaRPr>
          </a:p>
          <a:p>
            <a:pPr algn="r" rtl="1">
              <a:lnSpc>
                <a:spcPct val="130000"/>
              </a:lnSpc>
              <a:spcBef>
                <a:spcPct val="50000"/>
              </a:spcBef>
            </a:pPr>
            <a:r>
              <a:rPr lang="ar-SA" sz="2200" b="1" dirty="0">
                <a:cs typeface="Andalus" pitchFamily="18" charset="-78"/>
              </a:rPr>
              <a:t> </a:t>
            </a:r>
            <a:r>
              <a:rPr lang="en-US" sz="2200" b="1" dirty="0">
                <a:cs typeface="Andalus" pitchFamily="18" charset="-78"/>
              </a:rPr>
              <a:t>		</a:t>
            </a:r>
            <a:r>
              <a:rPr lang="ar-SA" sz="2200" b="1" dirty="0">
                <a:cs typeface="Andalus" pitchFamily="18" charset="-78"/>
              </a:rPr>
              <a:t>		</a:t>
            </a:r>
            <a:r>
              <a:rPr lang="en-US" sz="2200" b="1" dirty="0">
                <a:cs typeface="Andalus" pitchFamily="18" charset="-78"/>
              </a:rPr>
              <a:t> </a:t>
            </a:r>
            <a:r>
              <a:rPr lang="ar-SA" sz="2200" b="1" dirty="0">
                <a:cs typeface="Andalus" pitchFamily="18" charset="-78"/>
              </a:rPr>
              <a:t>	                                                                   </a:t>
            </a:r>
            <a:r>
              <a:rPr lang="ar-JO" sz="2200" b="1" dirty="0" smtClean="0">
                <a:cs typeface="Andalus" pitchFamily="18" charset="-78"/>
              </a:rPr>
              <a:t>الرقم الوظيفي  (        ) </a:t>
            </a:r>
            <a:r>
              <a:rPr lang="ar-SA" sz="2200" b="1" dirty="0">
                <a:cs typeface="Andalus" pitchFamily="18" charset="-78"/>
              </a:rPr>
              <a:t>			</a:t>
            </a:r>
            <a:r>
              <a:rPr lang="ar-JO" sz="2200" b="1" dirty="0" smtClean="0">
                <a:cs typeface="Andalus" pitchFamily="18" charset="-78"/>
              </a:rPr>
              <a:t>         </a:t>
            </a:r>
            <a:r>
              <a:rPr lang="ar-SA" sz="2200" b="1" dirty="0" smtClean="0">
                <a:cs typeface="Andalus" pitchFamily="18" charset="-78"/>
              </a:rPr>
              <a:t>مدير </a:t>
            </a:r>
            <a:r>
              <a:rPr lang="ar-JO" sz="2200" b="1" dirty="0">
                <a:cs typeface="Andalus" pitchFamily="18" charset="-78"/>
              </a:rPr>
              <a:t>مديرية </a:t>
            </a:r>
            <a:r>
              <a:rPr lang="ar-JO" sz="2200" b="1" dirty="0" smtClean="0">
                <a:cs typeface="Andalus" pitchFamily="18" charset="-78"/>
              </a:rPr>
              <a:t>تطوير الموارد البشرية</a:t>
            </a:r>
            <a:r>
              <a:rPr lang="ar-SA" sz="2200" b="1" dirty="0">
                <a:cs typeface="Andalus" pitchFamily="18" charset="-78"/>
              </a:rPr>
              <a:t>			    </a:t>
            </a:r>
            <a:r>
              <a:rPr lang="ar-JO" sz="2200" b="1" dirty="0">
                <a:cs typeface="Andalus" pitchFamily="18" charset="-78"/>
              </a:rPr>
              <a:t>            </a:t>
            </a:r>
          </a:p>
          <a:p>
            <a:pPr algn="just" rtl="1">
              <a:lnSpc>
                <a:spcPct val="40000"/>
              </a:lnSpc>
              <a:spcBef>
                <a:spcPct val="50000"/>
              </a:spcBef>
            </a:pPr>
            <a:r>
              <a:rPr lang="ar-JO" sz="2200" b="1" dirty="0">
                <a:cs typeface="Andalus" pitchFamily="18" charset="-78"/>
              </a:rPr>
              <a:t>					</a:t>
            </a:r>
            <a:r>
              <a:rPr lang="ar-JO" sz="2200" b="1" dirty="0" smtClean="0">
                <a:cs typeface="Andalus" pitchFamily="18" charset="-78"/>
              </a:rPr>
              <a:t>             الدكتورة فدوى الشوابكة</a:t>
            </a:r>
            <a:endParaRPr lang="ar-SA" sz="2200" b="1" dirty="0">
              <a:cs typeface="Andalus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188640"/>
            <a:ext cx="8712968" cy="61926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</Words>
  <Application>Microsoft Office PowerPoint</Application>
  <PresentationFormat>On-screen Show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IT_DEP</dc:creator>
  <cp:lastModifiedBy>IT_DEP</cp:lastModifiedBy>
  <cp:revision>6</cp:revision>
  <dcterms:created xsi:type="dcterms:W3CDTF">2016-05-10T04:10:02Z</dcterms:created>
  <dcterms:modified xsi:type="dcterms:W3CDTF">2016-08-25T21:15:57Z</dcterms:modified>
</cp:coreProperties>
</file>